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2A5E8-56B0-4FBC-8217-3539345A4726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0680-E17D-40AF-9BC4-19387016C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7D1A6-CEA2-4F93-A72A-C5F708F2E11F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920B-A21D-444B-A097-A6FEBA7FF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5ACA-D160-4388-A93E-94FB60466822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DA40-E0B6-40CE-8FF6-63F789724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74F13-2164-4637-82D4-5F4D066E5828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C5DD-9C0C-4725-B742-020448929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F5A4-EFC3-40F7-9D7A-D43DE42A0F92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741FC-3C18-4367-8720-6CBE1C25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B8837-4396-4D7F-BAAF-DB421845ABC4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05CA6-41DF-47C4-B1CF-2EEE8CB2C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DADA-A399-4791-BDB7-A0A83816E9F3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0186-4BCE-4B6A-9660-018709B63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3111-0581-4022-973F-CDF3822E544E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613D9-3CF2-48C8-A950-E4C06D52A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5CB0-D2FB-47EC-A594-CD0A61989C29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B7A64-B6A5-48D3-8B68-4FB2597CC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26547-29FA-4BFC-8B56-405FD8FA9D40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D1870-930F-4716-A5A1-56754DF66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5DEDC-3A02-4C70-934D-9DCAB86EDC7A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666EF-01C6-4745-AF5A-D1DF4F81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AB4E32-09C5-4E1F-BD75-B9E7DC732188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A41984-7950-4BDE-BFB7-46E002E32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earch.yahoo.com/images/view;_ylt=A0PDoTBIYztQllgAvSaJzbkF;_ylu=X3oDMTBlMTQ4cGxyBHNlYwNzcgRzbGsDaW1n?back=http%3A%2F%2Fimages.search.yahoo.com%2Fsearch%2Fimages%3F_adv_prop%3Dimage%26va%3Dpeople%2Bjumping%26vm%3Dr%26fr%3Dyfp-t-701%26tab%3Dorganic%26ri%3D17&amp;w=475&amp;h=300&amp;imgurl=mindsplus.com.au%2Fimages%2Fpeople_jumping.jpg&amp;rurl=http%3A%2F%2Fmindsplus.com.au%2Fresources.php&amp;size=81.5+KB&amp;name=People+Jumping&amp;p=people+jumping&amp;oid=5ae88e8ef8616cbb3b7443488c9d1047&amp;fr2=&amp;fr=yfp-t-701&amp;tt=People%2BJumping&amp;b=0&amp;ni=28&amp;no=17&amp;ts=&amp;vm=r&amp;tab=organic&amp;sigr=115kohp2l&amp;sigb=13igecbta&amp;sigi=11agh12n8&amp;.crumb=XeuP2NCbmU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images.search.yahoo.com/images/view;_ylt=A0PDoTBIYztQllgAxiaJzbkF;_ylu=X3oDMTBlMTQ4cGxyBHNlYwNzcgRzbGsDaW1n?back=http%3A%2F%2Fimages.search.yahoo.com%2Fsearch%2Fimages%3F_adv_prop%3Dimage%26va%3Dpeople%2Bjumping%26vm%3Dr%26fr%3Dyfp-t-701%26tab%3Dorganic%26ri%3D26&amp;w=400&amp;h=400&amp;imgurl=www.lytnyc.com%2Fwp-content%2Fuploads%2F2012%2F03%2Fhappy-people-jumping.jpg&amp;rurl=http%3A%2F%2Fwww.lytnyc.com%2Ftag%2Facupuncture-for-weight-loss%2F&amp;size=30.5+KB&amp;name=happy-people-jumping&amp;p=people+jumping&amp;oid=dfc57ce25b89f952f31fff0506029194&amp;fr2=&amp;fr=yfp-t-701&amp;tt=happy-people-jumping&amp;b=0&amp;ni=28&amp;no=26&amp;ts=&amp;vm=r&amp;tab=organic&amp;sigr=11meo22fl&amp;sigb=13igur58v&amp;sigi=1225dv505&amp;.crumb=XeuP2NCbmUl" TargetMode="Externa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mages.search.yahoo.com/images/view;_ylt=A0PDoQ3qYztQijIABvaJzbkF;_ylu=X3oDMTBlMTQ4cGxyBHNlYwNzcgRzbGsDaW1n?back=http%3A%2F%2Fimages.search.yahoo.com%2Fsearch%2Fimages%3F_adv_prop%3Dimage%26va%3Dparent%2Bscolding%26vm%3Dr%26fr%3Dyfp-t-701%26tab%3Dorganic%26ri%3D27&amp;w=240&amp;h=240&amp;imgurl=speakforchange.org%2Fwp-content%2Fuploads%2Fet_temp%2FMother-Scolding-Child-21683_240x240.jpg&amp;rurl=http%3A%2F%2Fspeakforchange.org%2Fcategory%2Funcategorized%2F&amp;size=14.7+KB&amp;name=Why+do+you+always+scold+us%3F&amp;p=parent+scolding&amp;oid=77c41a7db1c94e61bfbe9abc99e4704f&amp;fr2=&amp;fr=yfp-t-701&amp;tt=Why%2Bdo%2Byou%2Balways%2Bscold%2Bus%253F&amp;b=0&amp;ni=28&amp;no=27&amp;ts=&amp;vm=r&amp;tab=organic&amp;sigr=11hs84v84&amp;sigb=13jflgt7q&amp;sigi=12le7n137&amp;.crumb=XeuP2NCbmU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search.yahoo.com/images/view;_ylt=A0PDoYASZDtQUDcAvWuJzbkF;_ylu=X3oDMTBlMTQ4cGxyBHNlYwNzcgRzbGsDaW1n?back=http%3A%2F%2Fimages.search.yahoo.com%2Fsearch%2Fimages%3Fp%3Darrow%2Bpointing%2Bup%26sado%3D1%26n%3D30%26ei%3Dutf-8%26vm%3Dr%26fr%3Dyfp-t-701%26fr2%3Dsg-gac%26tab%3Dorganic%26ri%3D2&amp;w=276&amp;h=591&amp;imgurl=www.clker.com%2Fcliparts%2F8%2F8%2F2%2F2%2F11949856011357057871arrow-up-green_benji_par_01.svg.hi.png&amp;rurl=http%3A%2F%2Fwww.clker.com%2Fclipart-3558.html&amp;size=13.4+KB&amp;name=Arrow-up-green+clip+art+-+vector+clip+art+online%2C+royalty+free+...&amp;p=arrow+pointing+up&amp;oid=d002dfc0d9be09e5a2faf9a8efab4988&amp;fr2=sg-gac&amp;fr=yfp-t-701&amp;tt=Arrow-up-green%2Bclip%2Bart%2B-%2Bvector%2Bclip%2Bart%2Bonline%252C%2Broyalty%2Bfree%2B...&amp;b=0&amp;ni=28&amp;no=2&amp;ts=&amp;vm=r&amp;tab=organic&amp;sigr=11687mlif&amp;sigb=143tt9amq&amp;sigi=12p6c1h4h&amp;.crumb=XeuP2NCbmUl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search.yahoo.com/images/view;_ylt=A0PDoYAwZDtQl3EASQCJzbkF;_ylu=X3oDMTBlMTQ4cGxyBHNlYwNzcgRzbGsDaW1n?back=http%3A%2F%2Fimages.search.yahoo.com%2Fsearch%2Fimages%3Fp%3Darrow%2Bpointing%2Bdown%26n%3D30%26ei%3Dutf-8%26vm%3Dr%26y%3DSearch%26fr%3Dyfp-t-701%26tab%3Dorganic%26ri%3D8&amp;w=640&amp;h=640&amp;imgurl=www.paulickreport.com%2Fassets%2FMedia%2FPhotos%2F_resampled%2FPostExpanded-Arrow-Down.jpg&amp;rurl=http%3A%2F%2Fwww.paulickreport.com%2Fnews%2Fthe-biz%2Ftotal-wagering-down-7-3-in-2010%2F&amp;size=18.8+KB&amp;name=Arrow+Down&amp;p=arrow+pointing+down&amp;oid=a54004ef28c5c0017fb42c1a639f16ec&amp;fr2=&amp;fr=yfp-t-701&amp;tt=Arrow%2BDown&amp;b=0&amp;ni=28&amp;no=8&amp;ts=&amp;vm=r&amp;tab=organic&amp;sigr=12ajup44p&amp;sigb=13sc4h4ns&amp;sigi=12g7op8c3&amp;.crumb=XeuP2NCbmU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8001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endParaRPr lang="en-US" sz="30000" dirty="0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905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m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905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S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m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905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P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m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905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h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m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905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r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m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905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n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905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c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n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1905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t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n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0" y="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j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u</a:t>
            </a:r>
            <a:r>
              <a:rPr lang="en-US" sz="20000" dirty="0" smtClean="0">
                <a:latin typeface="Calibri" pitchFamily="34" charset="0"/>
              </a:rPr>
              <a:t>mp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  <p:pic>
        <p:nvPicPr>
          <p:cNvPr id="13314" name="Picture 2" descr="people-j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114800"/>
            <a:ext cx="2514600" cy="1395199"/>
          </a:xfrm>
          <a:prstGeom prst="rect">
            <a:avLst/>
          </a:prstGeom>
          <a:noFill/>
        </p:spPr>
      </p:pic>
      <p:pic>
        <p:nvPicPr>
          <p:cNvPr id="13316" name="Picture 4" descr="http://ts2.mm.bing.net/images/thumbnail.aspx?q=4579187451691385&amp;id=2f8a3535d1fd6ec45f3d55c51bbb424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733800"/>
            <a:ext cx="3120527" cy="1962151"/>
          </a:xfrm>
          <a:prstGeom prst="rect">
            <a:avLst/>
          </a:prstGeom>
          <a:noFill/>
        </p:spPr>
      </p:pic>
      <p:pic>
        <p:nvPicPr>
          <p:cNvPr id="13318" name="Picture 6" descr="http://ts4.mm.bing.net/images/thumbnail.aspx?q=4645849635095463&amp;id=9f4d4073d621d59b8cf04d568ccf5815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429000"/>
            <a:ext cx="2038350" cy="2038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0" y="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n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o</a:t>
            </a:r>
            <a:r>
              <a:rPr lang="en-US" sz="20000" dirty="0" smtClean="0">
                <a:latin typeface="Calibri" pitchFamily="34" charset="0"/>
              </a:rPr>
              <a:t>t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  <p:pic>
        <p:nvPicPr>
          <p:cNvPr id="12290" name="Picture 2" descr="Top 10 S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733800"/>
            <a:ext cx="1698549" cy="2057400"/>
          </a:xfrm>
          <a:prstGeom prst="rect">
            <a:avLst/>
          </a:prstGeom>
          <a:noFill/>
        </p:spPr>
      </p:pic>
      <p:pic>
        <p:nvPicPr>
          <p:cNvPr id="12292" name="Picture 4" descr="scol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733800"/>
            <a:ext cx="2133597" cy="2133600"/>
          </a:xfrm>
          <a:prstGeom prst="rect">
            <a:avLst/>
          </a:prstGeom>
          <a:noFill/>
        </p:spPr>
      </p:pic>
      <p:pic>
        <p:nvPicPr>
          <p:cNvPr id="12294" name="Picture 6" descr="http://ts1.mm.bing.net/images/thumbnail.aspx?q=4709466699858260&amp;id=517532164c0732b0384ba0932489f97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3733800"/>
            <a:ext cx="1981199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85800" y="1905000"/>
            <a:ext cx="8001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c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t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0" y="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u</a:t>
            </a:r>
            <a:r>
              <a:rPr lang="en-US" sz="20000" dirty="0" smtClean="0">
                <a:latin typeface="Calibri" pitchFamily="34" charset="0"/>
              </a:rPr>
              <a:t>p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  <p:pic>
        <p:nvPicPr>
          <p:cNvPr id="2" name="Picture 2" descr="http://ts2.mm.bing.net/images/thumbnail.aspx?q=4707233311622921&amp;id=bd269612ed8a0cff4cf11a0644eb69a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581400"/>
            <a:ext cx="1333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0" y="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d</a:t>
            </a:r>
            <a:r>
              <a:rPr lang="en-US" sz="20000" dirty="0" smtClean="0">
                <a:solidFill>
                  <a:srgbClr val="FFFF00"/>
                </a:solidFill>
                <a:latin typeface="Calibri" pitchFamily="34" charset="0"/>
              </a:rPr>
              <a:t>ow</a:t>
            </a:r>
            <a:r>
              <a:rPr lang="en-US" sz="20000" dirty="0" smtClean="0">
                <a:latin typeface="Calibri" pitchFamily="34" charset="0"/>
              </a:rPr>
              <a:t>n</a:t>
            </a:r>
            <a:endParaRPr lang="en-US" sz="20000" dirty="0">
              <a:latin typeface="Calibri" pitchFamily="34" charset="0"/>
            </a:endParaRPr>
          </a:p>
        </p:txBody>
      </p:sp>
      <p:pic>
        <p:nvPicPr>
          <p:cNvPr id="10242" name="Picture 2" descr="http://ts1.mm.bing.net/images/thumbnail.aspx?q=4824898229764752&amp;id=779f3423de8246d49e30c78285c7099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05200"/>
            <a:ext cx="259079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81000" y="1905000"/>
            <a:ext cx="8382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m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t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1828800"/>
            <a:ext cx="88392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r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t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52400" y="205740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s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t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28600" y="1219200"/>
            <a:ext cx="8382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h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t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81000" y="1752600"/>
            <a:ext cx="8610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p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t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12192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t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p</a:t>
            </a:r>
            <a:endParaRPr lang="en-US" sz="20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52400" y="14478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0" dirty="0" smtClean="0">
                <a:latin typeface="Calibri" pitchFamily="34" charset="0"/>
              </a:rPr>
              <a:t>c</a:t>
            </a:r>
            <a:r>
              <a:rPr lang="en-US" sz="20000" dirty="0" smtClean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0000" dirty="0" smtClean="0">
                <a:latin typeface="Calibri" pitchFamily="34" charset="0"/>
              </a:rPr>
              <a:t>p</a:t>
            </a:r>
            <a:endParaRPr lang="en-US" sz="20000" dirty="0">
              <a:solidFill>
                <a:srgbClr val="FF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21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VCS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yvmancil</dc:creator>
  <cp:lastModifiedBy>Melissa M. Parker</cp:lastModifiedBy>
  <cp:revision>9</cp:revision>
  <dcterms:created xsi:type="dcterms:W3CDTF">2012-02-17T19:34:09Z</dcterms:created>
  <dcterms:modified xsi:type="dcterms:W3CDTF">2012-08-27T12:13:47Z</dcterms:modified>
</cp:coreProperties>
</file>